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Задание для 1 группы</a:t>
            </a:r>
            <a:r>
              <a:rPr lang="ru-RU" sz="2400" dirty="0">
                <a:solidFill>
                  <a:srgbClr val="002060"/>
                </a:solidFill>
              </a:rPr>
              <a:t>: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определите по картинкам мифологические выражения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и дайте им толкования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«Ариаднина нить»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«Ахиллесова пята»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7" name="Picture 2" descr="Картинки по запросу ариаднина нить картинки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17646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ахиллесова пята картинка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4248472" cy="4032448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19998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Задание для </a:t>
            </a:r>
            <a:r>
              <a:rPr lang="ru-RU" sz="2400" b="1" dirty="0" smtClean="0">
                <a:solidFill>
                  <a:srgbClr val="002060"/>
                </a:solidFill>
              </a:rPr>
              <a:t>2 </a:t>
            </a:r>
            <a:r>
              <a:rPr lang="ru-RU" sz="2400" b="1" dirty="0">
                <a:solidFill>
                  <a:srgbClr val="002060"/>
                </a:solidFill>
              </a:rPr>
              <a:t>группы</a:t>
            </a:r>
            <a:r>
              <a:rPr lang="ru-RU" sz="2400" dirty="0">
                <a:solidFill>
                  <a:srgbClr val="002060"/>
                </a:solidFill>
              </a:rPr>
              <a:t>: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определите по картинкам мифологические выражения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и дайте им толкования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«Сизифов труд»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«Ящик Пандоры»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9" name="Picture 2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744416" cy="4392488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" name="Picture 2" descr="https://arteymitologia.files.wordpress.com/2012/10/psique-abriendo-la-caja-de-pandora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988840"/>
            <a:ext cx="3240360" cy="4536504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54024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Задание для 3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группы</a:t>
            </a:r>
            <a:r>
              <a:rPr lang="ru-RU" sz="2400" dirty="0">
                <a:solidFill>
                  <a:srgbClr val="002060"/>
                </a:solidFill>
              </a:rPr>
              <a:t>: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определите по картинкам мифологические выражения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и дайте им толкования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4040188" cy="79208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«Между Сциллой и Харибдой»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«Муки Тантала»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1" name="Picture 2" descr="Картинки по запросу Между Сциллой и Харибдой капртинка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4245868" cy="4392488"/>
          </a:xfrm>
          <a:prstGeom prst="rect">
            <a:avLst/>
          </a:prstGeom>
          <a:noFill/>
          <a:extLst/>
        </p:spPr>
      </p:pic>
      <p:pic>
        <p:nvPicPr>
          <p:cNvPr id="12" name="Picture 2"/>
          <p:cNvPicPr>
            <a:picLocks noGrp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4248472" cy="432048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245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Задание для </a:t>
            </a:r>
            <a:r>
              <a:rPr lang="ru-RU" sz="2400" b="1" dirty="0" smtClean="0">
                <a:solidFill>
                  <a:srgbClr val="002060"/>
                </a:solidFill>
              </a:rPr>
              <a:t>4 </a:t>
            </a:r>
            <a:r>
              <a:rPr lang="ru-RU" sz="2400" b="1" dirty="0">
                <a:solidFill>
                  <a:srgbClr val="002060"/>
                </a:solidFill>
              </a:rPr>
              <a:t>группы</a:t>
            </a:r>
            <a:r>
              <a:rPr lang="ru-RU" sz="2400" dirty="0">
                <a:solidFill>
                  <a:srgbClr val="002060"/>
                </a:solidFill>
              </a:rPr>
              <a:t>: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определите по картинкам мифологические выражения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и дайте им толкования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196752"/>
            <a:ext cx="4040188" cy="79208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«Панический страх»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34076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«Авгиевы конюшни»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9" name="Picture 2"/>
          <p:cNvPicPr>
            <a:picLocks noGrp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3672408" cy="450912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" name="Picture 2"/>
          <p:cNvPicPr>
            <a:picLocks noGrp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752528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2917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54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Задание для 1 группы:  определите по картинкам мифологические выражения  и дайте им толкования </vt:lpstr>
      <vt:lpstr>Задание для 2 группы:  определите по картинкам мифологические выражения  и дайте им толкования </vt:lpstr>
      <vt:lpstr>Задание для 3 группы:  определите по картинкам мифологические выражения  и дайте им толкования </vt:lpstr>
      <vt:lpstr>Задание для 4 группы:  определите по картинкам мифологические выражения  и дайте им толкования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1111</cp:lastModifiedBy>
  <cp:revision>7</cp:revision>
  <dcterms:created xsi:type="dcterms:W3CDTF">2015-10-14T13:53:28Z</dcterms:created>
  <dcterms:modified xsi:type="dcterms:W3CDTF">2018-01-13T04:19:44Z</dcterms:modified>
</cp:coreProperties>
</file>